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9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ja bez naslova" id="{499446DB-4968-486F-9482-584774F883DA}">
          <p14:sldIdLst>
            <p14:sldId id="256"/>
            <p14:sldId id="257"/>
            <p14:sldId id="258"/>
            <p14:sldId id="259"/>
            <p14:sldId id="270"/>
            <p14:sldId id="260"/>
            <p14:sldId id="261"/>
            <p14:sldId id="262"/>
            <p14:sldId id="263"/>
            <p14:sldId id="264"/>
            <p14:sldId id="269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4966D65A-53E5-46B5-9E3F-646A789B5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6ACCE51-AEAF-4CAF-9266-52E64DCCD1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FB7A-AA03-475E-B732-39BA8103C1C5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E39FEE2-525A-46B4-9ABE-5D7F0AC975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/>
              <a:t>Studetski zbor Fakulteta zdravstvenih studija 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6687BBA-5888-42BA-97A2-8075936DF9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26711-EA48-4FC6-A5C0-989AB45313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6120849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3D5AC-69E9-4407-A66F-43EA411179ED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/>
              <a:t>Studetski zbor Fakulteta zdravstvenih studija 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579A7-BEEB-4715-B550-971B34B0655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251164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dirty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2B87-BD93-4271-BB0E-77EEBFBB03FA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0" descr="Slika na kojoj se prikazuje tekst, Font, logotip, simbol&#10;&#10;Opis je automatski generiran">
            <a:extLst>
              <a:ext uri="{FF2B5EF4-FFF2-40B4-BE49-F238E27FC236}">
                <a16:creationId xmlns:a16="http://schemas.microsoft.com/office/drawing/2014/main" id="{C0CDD371-28B1-D9C6-EA84-637DF3422F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446" y="33090"/>
            <a:ext cx="1846554" cy="87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96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DFF6-49EC-44AC-A0B7-C4AE3AC8DB31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372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7FC-3B3A-4D6A-97FC-577A48AED6FD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70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3527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54612"/>
            <a:ext cx="10058400" cy="4023360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55" y="6411910"/>
            <a:ext cx="2472271" cy="365125"/>
          </a:xfrm>
        </p:spPr>
        <p:txBody>
          <a:bodyPr/>
          <a:lstStyle>
            <a:lvl1pPr>
              <a:defRPr sz="1600"/>
            </a:lvl1pPr>
          </a:lstStyle>
          <a:p>
            <a:fld id="{14000541-2FB5-463E-B748-D965C05350C3}" type="datetime1">
              <a:rPr lang="hr-HR" smtClean="0"/>
              <a:pPr/>
              <a:t>26.9.2024.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0341" y="6399384"/>
            <a:ext cx="4822804" cy="365125"/>
          </a:xfrm>
        </p:spPr>
        <p:txBody>
          <a:bodyPr/>
          <a:lstStyle/>
          <a:p>
            <a:r>
              <a:rPr lang="hr-HR" dirty="0"/>
              <a:t>STUDENTSKI ZBOR FAKULTETA ZDRAVSTVENIH STUDIJA</a:t>
            </a:r>
            <a:endParaRPr lang="hr-HR" sz="1000" dirty="0"/>
          </a:p>
        </p:txBody>
      </p:sp>
      <p:pic>
        <p:nvPicPr>
          <p:cNvPr id="6" name="Slika 5" descr="Slika na kojoj se prikazuje tekst, Font, logotip, simbol&#10;&#10;Opis je automatski generiran">
            <a:extLst>
              <a:ext uri="{FF2B5EF4-FFF2-40B4-BE49-F238E27FC236}">
                <a16:creationId xmlns:a16="http://schemas.microsoft.com/office/drawing/2014/main" id="{2BF12A0F-2E5F-CBAD-2969-1E204397CF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446" y="33090"/>
            <a:ext cx="1846554" cy="87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8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14FF-A914-427B-AB04-F063DDCEB011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85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4E8-22E4-4D79-9108-EA8D844E1EEF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101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D4C-CF50-499B-9887-E60670869C81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524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782F-21C2-4B14-8033-C3102611C07D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892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FCEE-03CD-4E35-BD42-9BCD4D0AB97C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r-HR"/>
              <a:t>Studentski zbor fakulteta zdravstvenih studija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01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39BD4E-EFF1-42B8-A416-1B6AFEE48F6B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Studentski zbor fakulteta zdravstvenih studija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523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BC0A-24DB-4619-9F79-675403DA9557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A2D57A-6B0D-4680-A7C8-B738C4F786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632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82" y="640272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fld id="{99242DD5-D78B-4057-A0D7-144BF3BDB4A5}" type="datetime1">
              <a:rPr lang="hr-HR" smtClean="0"/>
              <a:pPr/>
              <a:t>26.9.2024.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81529" y="6459785"/>
            <a:ext cx="4536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cap="all" baseline="0">
                <a:solidFill>
                  <a:srgbClr val="FFFFFF"/>
                </a:solidFill>
              </a:defRPr>
            </a:lvl1pPr>
          </a:lstStyle>
          <a:p>
            <a:r>
              <a:rPr lang="hr-HR" dirty="0"/>
              <a:t>Studentski zbor fakulteta zdravstvenih studija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ravobranitelj@sz.uniri.h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680DB8-FE0A-4694-8F48-175C59EA58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/>
              <a:t>Studentski zbor Fakulteta zdravstvenih studija Rijeka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79781D-5F31-4753-B0F0-2408EC9A8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Fakultet zdravstvenih studija rijeka</a:t>
            </a:r>
          </a:p>
          <a:p>
            <a:r>
              <a:rPr lang="hr-HR" dirty="0" err="1"/>
              <a:t>Imatrikulacijsko</a:t>
            </a:r>
            <a:r>
              <a:rPr lang="hr-HR" dirty="0"/>
              <a:t> predavanje 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3765FB-088D-47FF-A664-2C14FCC3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59783"/>
            <a:ext cx="2472271" cy="365125"/>
          </a:xfrm>
        </p:spPr>
        <p:txBody>
          <a:bodyPr/>
          <a:lstStyle/>
          <a:p>
            <a:fld id="{6AC8D53F-A26B-4E0C-828E-50C5910BE684}" type="datetime1">
              <a:rPr lang="hr-HR" sz="1600" smtClean="0"/>
              <a:pPr/>
              <a:t>26.9.2024.</a:t>
            </a:fld>
            <a:endParaRPr lang="hr-HR" sz="1600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9678D97-39D8-4D58-87D7-65F375DD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69196" y="6459784"/>
            <a:ext cx="4822804" cy="365125"/>
          </a:xfrm>
        </p:spPr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</p:spTree>
    <p:extLst>
      <p:ext uri="{BB962C8B-B14F-4D97-AF65-F5344CB8AC3E}">
        <p14:creationId xmlns:p14="http://schemas.microsoft.com/office/powerpoint/2010/main" val="3540558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EAF708-871E-4702-A05F-B1A639B88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Kontakt adrese: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32C5D0-4905-4BCC-8D47-293D29DF1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Studentski pravobranitelj</a:t>
            </a:r>
          </a:p>
          <a:p>
            <a:endParaRPr lang="hr-HR" sz="2800" dirty="0"/>
          </a:p>
          <a:p>
            <a:endParaRPr lang="hr-HR" sz="2800" dirty="0"/>
          </a:p>
          <a:p>
            <a:pPr marL="0" indent="0">
              <a:buNone/>
            </a:pPr>
            <a:r>
              <a:rPr lang="hr-HR" sz="2800" dirty="0">
                <a:solidFill>
                  <a:schemeClr val="tx1"/>
                </a:solidFill>
              </a:rPr>
              <a:t>Ured Studentskog pravobranitelja</a:t>
            </a:r>
          </a:p>
          <a:p>
            <a:pPr marL="0" indent="0">
              <a:buNone/>
            </a:pPr>
            <a:r>
              <a:rPr lang="hr-HR" sz="2800" dirty="0">
                <a:solidFill>
                  <a:schemeClr val="tx1"/>
                </a:solidFill>
              </a:rPr>
              <a:t>Email: </a:t>
            </a:r>
            <a:r>
              <a:rPr lang="hr-HR" sz="28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pravobranitelj@sz.uniri.hr</a:t>
            </a:r>
            <a:endParaRPr lang="hr-HR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2800" dirty="0">
              <a:solidFill>
                <a:schemeClr val="tx1"/>
              </a:solidFill>
            </a:endParaRPr>
          </a:p>
          <a:p>
            <a:endParaRPr lang="hr-HR" sz="2800" b="1" dirty="0">
              <a:solidFill>
                <a:schemeClr val="tx1"/>
              </a:solidFill>
            </a:endParaRPr>
          </a:p>
          <a:p>
            <a:endParaRPr lang="hr-HR" sz="28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DFA05B7-8822-47A1-8B3C-F3629EBB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BBF63B-2DFD-49A0-989E-79C2FACD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</p:spTree>
    <p:extLst>
      <p:ext uri="{BB962C8B-B14F-4D97-AF65-F5344CB8AC3E}">
        <p14:creationId xmlns:p14="http://schemas.microsoft.com/office/powerpoint/2010/main" val="284293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D91F8E-F02D-44FC-8A52-C41B1F6E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Pratite nas i na društvenim mrežama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98ED48-57CC-4F51-AEB3-8752680C8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200" dirty="0"/>
              <a:t>Instagram</a:t>
            </a:r>
          </a:p>
          <a:p>
            <a:r>
              <a:rPr lang="hr-HR" sz="3200" dirty="0" err="1"/>
              <a:t>sz_fzsri</a:t>
            </a:r>
            <a:endParaRPr lang="hr-HR" sz="3200" dirty="0"/>
          </a:p>
          <a:p>
            <a:endParaRPr lang="hr-HR" dirty="0"/>
          </a:p>
          <a:p>
            <a:r>
              <a:rPr lang="hr-HR" sz="2800" dirty="0"/>
              <a:t>Facebook</a:t>
            </a:r>
          </a:p>
          <a:p>
            <a:r>
              <a:rPr lang="hr-HR" sz="2800" dirty="0"/>
              <a:t>Studentski zbor Fakulteta zdravstvenih studija</a:t>
            </a:r>
          </a:p>
          <a:p>
            <a:endParaRPr lang="hr-HR" sz="2800" dirty="0"/>
          </a:p>
          <a:p>
            <a:r>
              <a:rPr lang="hr-HR" sz="2800" dirty="0"/>
              <a:t>SZSUR</a:t>
            </a:r>
          </a:p>
          <a:p>
            <a:r>
              <a:rPr lang="hr-HR" sz="2800" dirty="0"/>
              <a:t> </a:t>
            </a: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E99927-804A-42F9-ACCF-C3961B42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C39D3CB-F601-4397-8EBE-9372C69E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399384"/>
            <a:ext cx="6027145" cy="365125"/>
          </a:xfrm>
        </p:spPr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</p:spTree>
    <p:extLst>
      <p:ext uri="{BB962C8B-B14F-4D97-AF65-F5344CB8AC3E}">
        <p14:creationId xmlns:p14="http://schemas.microsoft.com/office/powerpoint/2010/main" val="298913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015B67-706C-4ECE-B71D-52F33EBC1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Zapamtite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00B8E4-0D3E-4A9A-9467-A62B2534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algn="ctr"/>
            <a:endParaRPr lang="hr-HR" sz="4000" dirty="0"/>
          </a:p>
          <a:p>
            <a:pPr algn="ctr"/>
            <a:r>
              <a:rPr lang="hr-HR" sz="4000" dirty="0"/>
              <a:t>Mi smo tu zbog Vas!</a:t>
            </a:r>
          </a:p>
          <a:p>
            <a:pPr algn="ctr"/>
            <a:endParaRPr lang="hr-HR" sz="40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8826AD-6F00-417C-933E-41509DD6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BD3F64E-2D04-4290-A54C-504F9C72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 ZBOR FAKULTETA ZDRAVSTVENIH STUDIJA</a:t>
            </a:r>
            <a:endParaRPr lang="hr-HR" sz="1050" dirty="0"/>
          </a:p>
        </p:txBody>
      </p:sp>
      <p:pic>
        <p:nvPicPr>
          <p:cNvPr id="7" name="Slika 6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28A9CE47-D08F-40E2-B886-828FA0DBA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5" y="3866292"/>
            <a:ext cx="3233737" cy="242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00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680DB8-FE0A-4694-8F48-175C59EA58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/>
              <a:t>Hvala na pozornosti!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79781D-5F31-4753-B0F0-2408EC9A8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Nives </a:t>
            </a:r>
            <a:r>
              <a:rPr lang="hr-HR" dirty="0" err="1"/>
              <a:t>vujnović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3765FB-088D-47FF-A664-2C14FCC3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59783"/>
            <a:ext cx="2472271" cy="365125"/>
          </a:xfrm>
        </p:spPr>
        <p:txBody>
          <a:bodyPr/>
          <a:lstStyle/>
          <a:p>
            <a:fld id="{6AC8D53F-A26B-4E0C-828E-50C5910BE684}" type="datetime1">
              <a:rPr lang="hr-HR" sz="1600" smtClean="0"/>
              <a:pPr/>
              <a:t>26.9.2024.</a:t>
            </a:fld>
            <a:endParaRPr lang="hr-HR" sz="1600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9678D97-39D8-4D58-87D7-65F375DD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69196" y="6459784"/>
            <a:ext cx="4822804" cy="365125"/>
          </a:xfrm>
        </p:spPr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</p:spTree>
    <p:extLst>
      <p:ext uri="{BB962C8B-B14F-4D97-AF65-F5344CB8AC3E}">
        <p14:creationId xmlns:p14="http://schemas.microsoft.com/office/powerpoint/2010/main" val="87356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9552B0-A214-4037-9CCF-BBE9ACC0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studentski zbor?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61C397-72B6-41A5-A919-45DB9972D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 nestranačko, nepolitičko i predstavničko tijelo studenata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C38803-F5BF-4428-AED6-8385A580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59783"/>
            <a:ext cx="2472271" cy="365125"/>
          </a:xfrm>
        </p:spPr>
        <p:txBody>
          <a:bodyPr/>
          <a:lstStyle/>
          <a:p>
            <a:fld id="{14000541-2FB5-463E-B748-D965C05350C3}" type="datetime1">
              <a:rPr lang="hr-HR" sz="1600" smtClean="0"/>
              <a:pPr/>
              <a:t>26.9.2024.</a:t>
            </a:fld>
            <a:endParaRPr lang="hr-HR" sz="1600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C737977-6586-4966-8BB6-11CFF391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68371" y="6442189"/>
            <a:ext cx="4822804" cy="365125"/>
          </a:xfrm>
        </p:spPr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80BEC401-4128-4CFE-A44E-6F41CAE04A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615" y="2547937"/>
            <a:ext cx="3837160" cy="361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3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669C25-1B7A-4E15-B0C1-A6076AC9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Čime se studentski zbor bavi?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81E1FD-A098-42BC-B34B-98461A94A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3200" dirty="0"/>
              <a:t>Štiti interese i prava studenata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Brine o kvaliteti života studenata i kvaliteti studijskog procesa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Sudjeluje u tijelima uprave Fakulteta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Član SZSUR-a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EC53D3-9844-4791-BF34-D684324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9E14E7-50F9-4159-8128-4CA18A91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  <p:pic>
        <p:nvPicPr>
          <p:cNvPr id="9" name="Rezervirano mjesto sadržaja 8" descr="Slika na kojoj se prikazuje tekst, ploča za pisanje&#10;&#10;Opis je automatski generiran">
            <a:extLst>
              <a:ext uri="{FF2B5EF4-FFF2-40B4-BE49-F238E27FC236}">
                <a16:creationId xmlns:a16="http://schemas.microsoft.com/office/drawing/2014/main" id="{1A34DF11-2DAE-4947-A99E-CEA7C5240F8A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362" y="3866292"/>
            <a:ext cx="3627638" cy="2418425"/>
          </a:xfrm>
        </p:spPr>
      </p:pic>
    </p:spTree>
    <p:extLst>
      <p:ext uri="{BB962C8B-B14F-4D97-AF65-F5344CB8AC3E}">
        <p14:creationId xmlns:p14="http://schemas.microsoft.com/office/powerpoint/2010/main" val="3728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57E32A-62FA-495D-8E4E-875C4EA9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Tijela studentskog zbora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0D6DEA-7223-41CA-8D8D-A305986D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/>
              <a:t>Skupština studentskog zbora</a:t>
            </a:r>
          </a:p>
          <a:p>
            <a:pPr lvl="1"/>
            <a:r>
              <a:rPr lang="hr-HR" sz="2600" dirty="0"/>
              <a:t>Predstavnici studija:</a:t>
            </a:r>
          </a:p>
          <a:p>
            <a:pPr lvl="2"/>
            <a:r>
              <a:rPr lang="hr-HR" sz="2200" dirty="0"/>
              <a:t>Prijediplomski studij Sestrinstvo je Laura Barišić (lbarisic1@student.uniri.hr)</a:t>
            </a:r>
          </a:p>
          <a:p>
            <a:pPr lvl="2"/>
            <a:r>
              <a:rPr lang="hr-HR" sz="2200" dirty="0"/>
              <a:t>Prijediplomski studij Fizioterapija predstavlja Nives Vujnović (n.vujnovic@student.uniri.hr)</a:t>
            </a:r>
          </a:p>
          <a:p>
            <a:pPr lvl="2"/>
            <a:r>
              <a:rPr lang="hr-HR" sz="2200" dirty="0"/>
              <a:t>Prijediplomski studij Primaljstvo Klaudia Kamenar (kkamenar@student.uniri.hr)</a:t>
            </a:r>
          </a:p>
          <a:p>
            <a:pPr lvl="2"/>
            <a:r>
              <a:rPr lang="hr-HR" sz="2200" dirty="0"/>
              <a:t>Prijediplomski studij Radiologija - Bruna Pleše (bplese@student.uniri.hr)</a:t>
            </a:r>
            <a:endParaRPr lang="hr-H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/>
              <a:t> Predsjednika/</a:t>
            </a:r>
            <a:r>
              <a:rPr lang="hr-HR" sz="2800" dirty="0" err="1"/>
              <a:t>ca</a:t>
            </a:r>
            <a:r>
              <a:rPr lang="hr-HR" sz="2800" dirty="0"/>
              <a:t> SZ FZSRI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/>
              <a:t> Zamjenik/</a:t>
            </a:r>
            <a:r>
              <a:rPr lang="hr-HR" sz="2800" dirty="0" err="1"/>
              <a:t>ca</a:t>
            </a:r>
            <a:r>
              <a:rPr lang="hr-HR" sz="2800" dirty="0"/>
              <a:t>  predsjednika/</a:t>
            </a:r>
            <a:r>
              <a:rPr lang="hr-HR" sz="2800" dirty="0" err="1"/>
              <a:t>ce</a:t>
            </a:r>
            <a:endParaRPr lang="hr-HR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/>
              <a:t>Tajnik/</a:t>
            </a:r>
            <a:r>
              <a:rPr lang="hr-HR" sz="2800" dirty="0" err="1"/>
              <a:t>ca</a:t>
            </a:r>
            <a:r>
              <a:rPr lang="hr-HR" sz="2800" dirty="0"/>
              <a:t> SZ FZSRI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/>
              <a:t>Studentski pravobranitelj/</a:t>
            </a:r>
            <a:r>
              <a:rPr lang="hr-HR" sz="2800" dirty="0" err="1"/>
              <a:t>ica</a:t>
            </a:r>
            <a:endParaRPr lang="hr-HR" sz="28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12B74A-52DC-4920-9270-215D0F4F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1093D26-3260-4906-B524-04897D50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EC7BEC8-A3A3-4671-86EC-1D3ED5CAB0D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711743" y="1274109"/>
            <a:ext cx="2208212" cy="1401763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323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927012-F78D-C1A9-B984-B923EB784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Studentski izbori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589F57-A503-8CDF-C970-CD7197FE9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Izbori za predstavnika studija održani su 22. srpnja 2024. </a:t>
            </a:r>
          </a:p>
          <a:p>
            <a:r>
              <a:rPr lang="hr-HR" dirty="0"/>
              <a:t>Konstituirajuća sjednica – prvi tjedan nove akademske godine</a:t>
            </a:r>
          </a:p>
          <a:p>
            <a:r>
              <a:rPr lang="hr-HR" dirty="0"/>
              <a:t>Natječaj za studentskog pravobranitelja također će biti objavljen tijekom idućeg tjedna kada će se ujedno i izabrati</a:t>
            </a: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9FF8ED-4962-AB68-FCBE-B907F2AB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61C6E3-C3CE-1E8A-6847-E622EBEA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STUDENTSKI ZBOR FAKULTETA ZDRAVSTVENIH STUDIJA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239400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9D6611-018D-4689-83A6-7DB626D6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Studentski pravobranitelj </a:t>
            </a:r>
          </a:p>
        </p:txBody>
      </p:sp>
      <p:pic>
        <p:nvPicPr>
          <p:cNvPr id="8" name="Rezervirano mjesto sadržaja 7">
            <a:extLst>
              <a:ext uri="{FF2B5EF4-FFF2-40B4-BE49-F238E27FC236}">
                <a16:creationId xmlns:a16="http://schemas.microsoft.com/office/drawing/2014/main" id="{32D35E0D-310C-4FE1-AD4A-47E8F0FD9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60" y="2044677"/>
            <a:ext cx="4024313" cy="4024313"/>
          </a:xfrm>
        </p:spPr>
      </p:pic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BB06A09-1DAE-4B2B-AE6D-830DE63D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84604F4-2CFF-458D-BF1B-76C1B06D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2C24CA8-26C6-4F51-8CEB-DAA85E811AD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980484" y="1465432"/>
            <a:ext cx="2208212" cy="1401763"/>
          </a:xfrm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004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34586A-4948-475C-A301-62F8C141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Zašto je Studentski zbor bitan?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E5A04E-7CD6-400A-ADE6-ADF7DDF69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Provedba studentskih projekata</a:t>
            </a:r>
          </a:p>
          <a:p>
            <a:r>
              <a:rPr lang="hr-HR" sz="2800" dirty="0"/>
              <a:t>Brucošijada</a:t>
            </a:r>
          </a:p>
          <a:p>
            <a:r>
              <a:rPr lang="hr-HR" sz="2800" dirty="0"/>
              <a:t>SDF (student </a:t>
            </a:r>
            <a:r>
              <a:rPr lang="hr-HR" sz="2800" dirty="0" err="1"/>
              <a:t>day</a:t>
            </a:r>
            <a:r>
              <a:rPr lang="hr-HR" sz="2800" dirty="0"/>
              <a:t> festival)</a:t>
            </a:r>
          </a:p>
          <a:p>
            <a:r>
              <a:rPr lang="hr-HR" sz="2800" dirty="0"/>
              <a:t>Seminari</a:t>
            </a:r>
          </a:p>
          <a:p>
            <a:r>
              <a:rPr lang="hr-HR" sz="2800" dirty="0"/>
              <a:t>Simpoziji</a:t>
            </a:r>
          </a:p>
          <a:p>
            <a:r>
              <a:rPr lang="hr-HR" sz="2800" dirty="0"/>
              <a:t>Pomoć u studiranju</a:t>
            </a:r>
          </a:p>
          <a:p>
            <a:r>
              <a:rPr lang="hr-HR" sz="2800" dirty="0"/>
              <a:t>Druženja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546A1B-E9C6-4AD6-9BDB-AE5059FC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E409DB8-A9DC-451D-ADD0-41CA3E19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  <p:pic>
        <p:nvPicPr>
          <p:cNvPr id="8" name="Rezervirano mjesto sadržaja 7" descr="Slika na kojoj se prikazuje tekst, ploča za pisanje&#10;&#10;Opis je automatski generiran">
            <a:extLst>
              <a:ext uri="{FF2B5EF4-FFF2-40B4-BE49-F238E27FC236}">
                <a16:creationId xmlns:a16="http://schemas.microsoft.com/office/drawing/2014/main" id="{81F95D57-9163-4FBD-82BD-C61DDD6DDDC4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349" y="4857090"/>
            <a:ext cx="4173651" cy="1542294"/>
          </a:xfrm>
        </p:spPr>
      </p:pic>
      <p:pic>
        <p:nvPicPr>
          <p:cNvPr id="12" name="Slika 11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45E8AB4C-876E-4027-9248-164D536A3A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281" y="2000910"/>
            <a:ext cx="2240719" cy="233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66E170-DB9B-40CF-AF1E-CCB1F1DC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VI možete učiniti za nas?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7FECAB-B937-4BE8-B102-ACAF3FD71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400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1214204-E3DA-483E-BBBC-8ABA790A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24DE4C6-37D2-43F9-A285-8B9DDA9B3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1E7FECAB-B937-4BE8-B102-ACAF3FD71D44}"/>
              </a:ext>
            </a:extLst>
          </p:cNvPr>
          <p:cNvSpPr>
            <a:spLocks noGrp="1"/>
          </p:cNvSpPr>
          <p:nvPr/>
        </p:nvSpPr>
        <p:spPr>
          <a:xfrm>
            <a:off x="1066800" y="1714284"/>
            <a:ext cx="10058400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hr-HR" sz="2400" dirty="0">
                <a:latin typeface="Times New Roman"/>
                <a:cs typeface="Times New Roman"/>
              </a:rPr>
              <a:t>Aktivno sudjelovanje u radu zbora Studentskog zbora:</a:t>
            </a:r>
            <a:br>
              <a:rPr lang="hr-HR" sz="2400" dirty="0">
                <a:latin typeface="Times New Roman"/>
                <a:cs typeface="Times New Roman"/>
              </a:rPr>
            </a:br>
            <a:r>
              <a:rPr lang="hr-HR" sz="2400" dirty="0">
                <a:latin typeface="Times New Roman"/>
                <a:cs typeface="Times New Roman"/>
              </a:rPr>
              <a:t>- prisustvovanje na sjednicama</a:t>
            </a:r>
            <a:br>
              <a:rPr lang="hr-HR" sz="2400" dirty="0">
                <a:latin typeface="Times New Roman"/>
                <a:cs typeface="Times New Roman"/>
              </a:rPr>
            </a:br>
            <a:r>
              <a:rPr lang="hr-HR" sz="2400" dirty="0">
                <a:latin typeface="Times New Roman"/>
                <a:cs typeface="Times New Roman"/>
              </a:rPr>
              <a:t>- inicijative i prijedlozi</a:t>
            </a:r>
            <a:endParaRPr lang="hr-HR" sz="2400" dirty="0"/>
          </a:p>
          <a:p>
            <a:pPr>
              <a:buAutoNum type="arabicPeriod"/>
            </a:pPr>
            <a:endParaRPr lang="hr-HR" sz="2400" dirty="0"/>
          </a:p>
          <a:p>
            <a:pPr>
              <a:buAutoNum type="arabicPeriod"/>
            </a:pPr>
            <a:r>
              <a:rPr lang="hr-HR" sz="2400" dirty="0">
                <a:latin typeface="Times New Roman"/>
                <a:cs typeface="Times New Roman"/>
              </a:rPr>
              <a:t>Organizacija događaja:</a:t>
            </a:r>
            <a:br>
              <a:rPr lang="hr-HR" sz="2400" dirty="0">
                <a:latin typeface="Times New Roman"/>
                <a:cs typeface="Times New Roman"/>
              </a:rPr>
            </a:br>
            <a:r>
              <a:rPr lang="hr-HR" sz="2400" dirty="0">
                <a:latin typeface="Times New Roman"/>
                <a:cs typeface="Times New Roman"/>
              </a:rPr>
              <a:t>- organizirati kulturne, sportske i društvene događaje poput predavanja, radionica, tribina, turnira, zabava..</a:t>
            </a:r>
          </a:p>
          <a:p>
            <a:pPr>
              <a:buAutoNum type="arabicPeriod"/>
            </a:pPr>
            <a:endParaRPr lang="hr-HR" sz="2400" dirty="0"/>
          </a:p>
          <a:p>
            <a:pPr>
              <a:buAutoNum type="arabicPeriod"/>
            </a:pPr>
            <a:r>
              <a:rPr lang="hr-HR" sz="2400" dirty="0">
                <a:latin typeface="Times New Roman"/>
                <a:cs typeface="Times New Roman"/>
              </a:rPr>
              <a:t>Informiranje i komunikacija</a:t>
            </a:r>
            <a:br>
              <a:rPr lang="hr-HR" sz="2400" dirty="0">
                <a:latin typeface="Times New Roman"/>
                <a:cs typeface="Times New Roman"/>
              </a:rPr>
            </a:br>
            <a:r>
              <a:rPr lang="hr-HR" sz="2400" dirty="0">
                <a:latin typeface="Times New Roman"/>
                <a:cs typeface="Times New Roman"/>
              </a:rPr>
              <a:t>- kreiranje sadržaja za društvene mreže, promovirati događaje, pružati relevantne informacije</a:t>
            </a:r>
            <a:endParaRPr lang="hr-HR" sz="2400" dirty="0" err="1"/>
          </a:p>
          <a:p>
            <a:pPr>
              <a:buAutoNum type="arabicPeriod"/>
            </a:pPr>
            <a:r>
              <a:rPr lang="hr-HR" sz="2400" dirty="0">
                <a:latin typeface="Times New Roman"/>
                <a:cs typeface="Times New Roman"/>
              </a:rPr>
              <a:t>Volontiranje i humanitarni rad</a:t>
            </a:r>
            <a:br>
              <a:rPr lang="hr-HR" sz="2400" dirty="0">
                <a:latin typeface="Times New Roman"/>
                <a:cs typeface="Times New Roman"/>
              </a:rPr>
            </a:br>
            <a:r>
              <a:rPr lang="hr-HR" sz="2400" dirty="0">
                <a:latin typeface="Times New Roman"/>
                <a:cs typeface="Times New Roman"/>
              </a:rPr>
              <a:t>- Organizirati ili sudjelovati u volonterskim akcijama, surađivati s drugim studentskim zborovima</a:t>
            </a:r>
            <a:endParaRPr lang="hr-HR" sz="2400" dirty="0"/>
          </a:p>
          <a:p>
            <a:pPr>
              <a:buAutoNum type="arabicPeriod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42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FBDCC5-C9B7-4CC9-89F8-6B6D0750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Kontakt adrese: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964B73-005D-4402-A32A-FCD2E751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39453"/>
            <a:ext cx="10058400" cy="4023360"/>
          </a:xfrm>
        </p:spPr>
        <p:txBody>
          <a:bodyPr>
            <a:normAutofit/>
          </a:bodyPr>
          <a:lstStyle/>
          <a:p>
            <a:r>
              <a:rPr lang="hr-HR" sz="2800" dirty="0"/>
              <a:t>Studentski zbor Fakulteta zdravstvenih studija</a:t>
            </a:r>
          </a:p>
          <a:p>
            <a:r>
              <a:rPr lang="hr-HR" sz="2800" dirty="0"/>
              <a:t>Email: </a:t>
            </a:r>
            <a:r>
              <a:rPr lang="hr-HR" sz="2800" b="1" dirty="0">
                <a:solidFill>
                  <a:schemeClr val="tx1"/>
                </a:solidFill>
              </a:rPr>
              <a:t>fzsri@sz.uniri.hr</a:t>
            </a:r>
          </a:p>
          <a:p>
            <a:endParaRPr lang="hr-H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800" dirty="0"/>
              <a:t>Predsjednik Studentskog zbora </a:t>
            </a:r>
          </a:p>
          <a:p>
            <a:r>
              <a:rPr lang="hr-HR" sz="2800" dirty="0"/>
              <a:t>Klaudia Kamenar </a:t>
            </a:r>
          </a:p>
          <a:p>
            <a:r>
              <a:rPr lang="hr-HR" sz="2800" dirty="0"/>
              <a:t>Email: </a:t>
            </a:r>
            <a:r>
              <a:rPr lang="hr-HR" sz="2800" b="1" dirty="0">
                <a:solidFill>
                  <a:schemeClr val="tx1"/>
                </a:solidFill>
              </a:rPr>
              <a:t>kkamenar@student.uniri.hr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565D74-62F5-40C8-809E-CE95E72C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0541-2FB5-463E-B748-D965C05350C3}" type="datetime1">
              <a:rPr lang="hr-HR" smtClean="0"/>
              <a:pPr/>
              <a:t>26.9.2024.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FD63816-0884-4D68-B8F6-89F993D6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600" dirty="0"/>
              <a:t>STUDENTSKI ZBOR FAKULTETA ZDRAVSTVENIH STUDIJA </a:t>
            </a:r>
          </a:p>
        </p:txBody>
      </p:sp>
    </p:spTree>
    <p:extLst>
      <p:ext uri="{BB962C8B-B14F-4D97-AF65-F5344CB8AC3E}">
        <p14:creationId xmlns:p14="http://schemas.microsoft.com/office/powerpoint/2010/main" val="26638289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Plav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Retrospektiva</Template>
  <TotalTime>373</TotalTime>
  <Words>446</Words>
  <Application>Microsoft Office PowerPoint</Application>
  <PresentationFormat>Široki zaslon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Calibri</vt:lpstr>
      <vt:lpstr>Courier New</vt:lpstr>
      <vt:lpstr>Times New Roman</vt:lpstr>
      <vt:lpstr>Retrospektiva</vt:lpstr>
      <vt:lpstr>Studentski zbor Fakulteta zdravstvenih studija Rijeka </vt:lpstr>
      <vt:lpstr>Što je studentski zbor? </vt:lpstr>
      <vt:lpstr>Čime se studentski zbor bavi?</vt:lpstr>
      <vt:lpstr>Tijela studentskog zbora</vt:lpstr>
      <vt:lpstr>Studentski izbori</vt:lpstr>
      <vt:lpstr>Studentski pravobranitelj </vt:lpstr>
      <vt:lpstr>Zašto je Studentski zbor bitan?</vt:lpstr>
      <vt:lpstr>Što VI možete učiniti za nas?</vt:lpstr>
      <vt:lpstr>Kontakt adrese:</vt:lpstr>
      <vt:lpstr>Kontakt adrese:</vt:lpstr>
      <vt:lpstr>Pratite nas i na društvenim mrežama</vt:lpstr>
      <vt:lpstr>Zapamtite 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Studentski zbor Fakulteta zdravstvenih studija Rijeka </dc:title>
  <dc:creator>Viktoria Bugarin</dc:creator>
  <cp:lastModifiedBy>Nives Vujnović</cp:lastModifiedBy>
  <cp:revision>14</cp:revision>
  <dcterms:created xsi:type="dcterms:W3CDTF">2021-09-14T19:21:45Z</dcterms:created>
  <dcterms:modified xsi:type="dcterms:W3CDTF">2024-09-26T11:14:30Z</dcterms:modified>
</cp:coreProperties>
</file>